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5" r:id="rId4"/>
    <p:sldId id="258" r:id="rId5"/>
    <p:sldId id="260" r:id="rId6"/>
    <p:sldId id="270" r:id="rId7"/>
    <p:sldId id="259" r:id="rId8"/>
    <p:sldId id="261" r:id="rId9"/>
    <p:sldId id="264" r:id="rId10"/>
    <p:sldId id="265" r:id="rId11"/>
    <p:sldId id="271" r:id="rId12"/>
    <p:sldId id="273" r:id="rId13"/>
    <p:sldId id="274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Riley" initials="S" lastIdx="1" clrIdx="0">
    <p:extLst>
      <p:ext uri="{19B8F6BF-5375-455C-9EA6-DF929625EA0E}">
        <p15:presenceInfo xmlns:p15="http://schemas.microsoft.com/office/powerpoint/2012/main" userId="S-1-5-21-824010447-1221596194-142223018-339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102" y="4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7F3AF55A-8272-4F14-82C1-2608605FB5B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64C147E2-3E03-43CD-9D20-08B5A9F4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24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Purpose: 1. Attenuate wave energy reaching the shore.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2. Stimulate oyster growth to increase biodiversity of immediate area.</a:t>
            </a:r>
          </a:p>
          <a:p>
            <a:endParaRPr lang="en-US" dirty="0"/>
          </a:p>
          <a:p>
            <a:r>
              <a:rPr lang="en-US" dirty="0"/>
              <a:t>Project site: </a:t>
            </a:r>
            <a:r>
              <a:rPr lang="en-US" dirty="0" smtClean="0"/>
              <a:t>1. Located </a:t>
            </a:r>
            <a:r>
              <a:rPr lang="en-US" dirty="0"/>
              <a:t>on the coastal fringe marsh in Jefferson Parish on the </a:t>
            </a:r>
            <a:r>
              <a:rPr lang="en-US" dirty="0" smtClean="0"/>
              <a:t>north</a:t>
            </a:r>
            <a:br>
              <a:rPr lang="en-US" dirty="0" smtClean="0"/>
            </a:br>
            <a:r>
              <a:rPr lang="en-US" dirty="0" smtClean="0"/>
              <a:t>                          </a:t>
            </a:r>
            <a:r>
              <a:rPr lang="en-US" dirty="0"/>
              <a:t>side </a:t>
            </a:r>
            <a:r>
              <a:rPr lang="en-US" dirty="0" smtClean="0"/>
              <a:t>of Chenier </a:t>
            </a:r>
            <a:r>
              <a:rPr lang="en-US" dirty="0"/>
              <a:t>Caminada. The project is characterized by low </a:t>
            </a:r>
            <a:r>
              <a:rPr lang="en-US" dirty="0" smtClean="0"/>
              <a:t>marsh</a:t>
            </a:r>
            <a:br>
              <a:rPr lang="en-US" dirty="0" smtClean="0"/>
            </a:br>
            <a:r>
              <a:rPr lang="en-US" dirty="0" smtClean="0"/>
              <a:t>                          </a:t>
            </a:r>
            <a:r>
              <a:rPr lang="en-US" dirty="0"/>
              <a:t>with </a:t>
            </a:r>
            <a:r>
              <a:rPr lang="en-US" dirty="0" smtClean="0"/>
              <a:t>an</a:t>
            </a:r>
            <a:r>
              <a:rPr lang="en-US" dirty="0"/>
              <a:t> </a:t>
            </a:r>
            <a:r>
              <a:rPr lang="en-US" dirty="0" smtClean="0"/>
              <a:t>erosional shoreline.</a:t>
            </a:r>
          </a:p>
          <a:p>
            <a:endParaRPr lang="en-US" dirty="0"/>
          </a:p>
          <a:p>
            <a:r>
              <a:rPr lang="en-US" dirty="0"/>
              <a:t>Solution Requirements: </a:t>
            </a:r>
            <a:r>
              <a:rPr lang="en-US" dirty="0" smtClean="0"/>
              <a:t>1. Project </a:t>
            </a:r>
            <a:r>
              <a:rPr lang="en-US" dirty="0"/>
              <a:t>solutions must reduce wave energy, be stable </a:t>
            </a:r>
            <a:r>
              <a:rPr lang="en-US" dirty="0" smtClean="0"/>
              <a:t>on</a:t>
            </a:r>
            <a:br>
              <a:rPr lang="en-US" dirty="0" smtClean="0"/>
            </a:br>
            <a:r>
              <a:rPr lang="en-US" dirty="0" smtClean="0"/>
              <a:t>                                               the soil</a:t>
            </a:r>
            <a:r>
              <a:rPr lang="en-US" dirty="0"/>
              <a:t>, remain in place during </a:t>
            </a:r>
            <a:r>
              <a:rPr lang="en-US" dirty="0" smtClean="0"/>
              <a:t>storm events</a:t>
            </a:r>
            <a:r>
              <a:rPr lang="en-US" dirty="0"/>
              <a:t>, and </a:t>
            </a:r>
            <a:r>
              <a:rPr lang="en-US" dirty="0" smtClean="0"/>
              <a:t>provide</a:t>
            </a:r>
            <a:br>
              <a:rPr lang="en-US" dirty="0" smtClean="0"/>
            </a:br>
            <a:r>
              <a:rPr lang="en-US" dirty="0" smtClean="0"/>
              <a:t>                                               a platform </a:t>
            </a:r>
            <a:r>
              <a:rPr lang="en-US" dirty="0"/>
              <a:t>for oysters to grow </a:t>
            </a:r>
            <a:r>
              <a:rPr lang="en-US" dirty="0" smtClean="0"/>
              <a:t>on. </a:t>
            </a:r>
          </a:p>
          <a:p>
            <a:r>
              <a:rPr lang="en-US" dirty="0"/>
              <a:t>	 </a:t>
            </a:r>
            <a:r>
              <a:rPr lang="en-US" dirty="0" smtClean="0"/>
              <a:t>               2</a:t>
            </a:r>
            <a:r>
              <a:rPr lang="en-US" dirty="0"/>
              <a:t>. The project design criteria is a </a:t>
            </a:r>
            <a:r>
              <a:rPr lang="en-US" dirty="0" smtClean="0"/>
              <a:t>10-year </a:t>
            </a:r>
            <a:r>
              <a:rPr lang="en-US" dirty="0"/>
              <a:t>design life and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                                               </a:t>
            </a:r>
            <a:r>
              <a:rPr lang="en-US" dirty="0"/>
              <a:t>remain stable for a 10 year storm, or approximately </a:t>
            </a: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                                               </a:t>
            </a:r>
            <a:r>
              <a:rPr lang="en-US" dirty="0"/>
              <a:t>Category </a:t>
            </a:r>
            <a:r>
              <a:rPr lang="en-US" dirty="0" smtClean="0"/>
              <a:t>1 Hurricane </a:t>
            </a:r>
            <a:r>
              <a:rPr lang="en-US" dirty="0"/>
              <a:t>at this site.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5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Project Quick Facts:</a:t>
            </a:r>
          </a:p>
          <a:p>
            <a:endParaRPr lang="en-US" sz="1600" dirty="0"/>
          </a:p>
          <a:p>
            <a:r>
              <a:rPr lang="en-US" sz="1600" dirty="0"/>
              <a:t>1. Since 1991, over 800,000 Christmas trees, or over 900 linear</a:t>
            </a:r>
            <a:br>
              <a:rPr lang="en-US" sz="1600" dirty="0"/>
            </a:br>
            <a:r>
              <a:rPr lang="en-US" sz="1600" dirty="0"/>
              <a:t>    miles worth, have been recycled by using them to mitigate</a:t>
            </a:r>
            <a:br>
              <a:rPr lang="en-US" sz="1600" dirty="0"/>
            </a:br>
            <a:r>
              <a:rPr lang="en-US" sz="1600" dirty="0"/>
              <a:t>    shoreline erosion and rebuild wetlands, rather than taking up</a:t>
            </a:r>
            <a:br>
              <a:rPr lang="en-US" sz="1600" dirty="0"/>
            </a:br>
            <a:r>
              <a:rPr lang="en-US" sz="1600" dirty="0"/>
              <a:t>    valuable landfill space.</a:t>
            </a:r>
          </a:p>
          <a:p>
            <a:r>
              <a:rPr lang="en-US" sz="1600" dirty="0"/>
              <a:t>2. Approximately 5,000 trees are collected annually and are</a:t>
            </a:r>
            <a:br>
              <a:rPr lang="en-US" sz="1600" dirty="0"/>
            </a:br>
            <a:r>
              <a:rPr lang="en-US" sz="1600" dirty="0"/>
              <a:t>    used to build tree fences that slow wave action, trap</a:t>
            </a:r>
            <a:br>
              <a:rPr lang="en-US" sz="1600" dirty="0"/>
            </a:br>
            <a:r>
              <a:rPr lang="en-US" sz="1600" dirty="0"/>
              <a:t>    sediments, combat erosion, and protect wetlands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4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5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7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2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9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3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0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743" y="3303207"/>
            <a:ext cx="8920217" cy="2592150"/>
          </a:xfrm>
        </p:spPr>
        <p:txBody>
          <a:bodyPr/>
          <a:lstStyle/>
          <a:p>
            <a:pPr algn="ctr"/>
            <a:r>
              <a:rPr lang="en-US" dirty="0" smtClean="0"/>
              <a:t>2018 </a:t>
            </a:r>
            <a:br>
              <a:rPr lang="en-US" dirty="0" smtClean="0"/>
            </a:br>
            <a:r>
              <a:rPr lang="en-US" dirty="0" smtClean="0"/>
              <a:t>Jefferson Parish </a:t>
            </a:r>
            <a:br>
              <a:rPr lang="en-US" dirty="0" smtClean="0"/>
            </a:br>
            <a:r>
              <a:rPr lang="en-US" dirty="0" smtClean="0"/>
              <a:t>Coastal </a:t>
            </a:r>
            <a:r>
              <a:rPr lang="en-US" dirty="0" smtClean="0"/>
              <a:t>Management Update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86" y="380999"/>
            <a:ext cx="2977243" cy="29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1" y="424405"/>
            <a:ext cx="8596668" cy="1320800"/>
          </a:xfrm>
        </p:spPr>
        <p:txBody>
          <a:bodyPr/>
          <a:lstStyle/>
          <a:p>
            <a:r>
              <a:rPr lang="en-US" dirty="0" err="1" smtClean="0"/>
              <a:t>Bucktown</a:t>
            </a:r>
            <a:r>
              <a:rPr lang="en-US" dirty="0" smtClean="0"/>
              <a:t> Harbor Vision Plan &amp; Wetland Project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461" y="1084805"/>
            <a:ext cx="9278903" cy="4467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91" y="4960067"/>
            <a:ext cx="1791062" cy="11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0" y="424405"/>
            <a:ext cx="10582952" cy="1320800"/>
          </a:xfrm>
        </p:spPr>
        <p:txBody>
          <a:bodyPr/>
          <a:lstStyle/>
          <a:p>
            <a:r>
              <a:rPr lang="en-US" dirty="0" err="1" smtClean="0"/>
              <a:t>Bucktown</a:t>
            </a:r>
            <a:r>
              <a:rPr lang="en-US" dirty="0" smtClean="0"/>
              <a:t> Harbor Vision Plan - May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28" y="1193635"/>
            <a:ext cx="6012041" cy="55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439612"/>
            <a:ext cx="8596668" cy="327102"/>
          </a:xfrm>
        </p:spPr>
        <p:txBody>
          <a:bodyPr>
            <a:noAutofit/>
          </a:bodyPr>
          <a:lstStyle/>
          <a:p>
            <a:r>
              <a:rPr lang="en-US" sz="2000" dirty="0" smtClean="0"/>
              <a:t>Grand Isle Reef Ball Living Shoreline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42650" y="923830"/>
            <a:ext cx="3838669" cy="2850653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8337" y="1094643"/>
            <a:ext cx="3080627" cy="2509025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008" y="1109147"/>
            <a:ext cx="2196790" cy="2509025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46" y="4128922"/>
            <a:ext cx="5432280" cy="2232062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433" y="4116916"/>
            <a:ext cx="5513282" cy="2244068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52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46515" cy="6858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21" y="325364"/>
            <a:ext cx="3220384" cy="207412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94" y="321297"/>
            <a:ext cx="3365212" cy="207819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74" y="2847202"/>
            <a:ext cx="5095103" cy="382132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1929" y="3669209"/>
            <a:ext cx="277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Post project SAV growth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680886" y="4077730"/>
            <a:ext cx="716692" cy="56017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677665" y="4077730"/>
            <a:ext cx="673229" cy="62607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" y="0"/>
            <a:ext cx="4779819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655" y="3084478"/>
            <a:ext cx="2798618" cy="227723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Added: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Fall of 2018 -Oyster </a:t>
            </a:r>
            <a:r>
              <a:rPr lang="en-US" sz="2000" dirty="0" err="1" smtClean="0">
                <a:solidFill>
                  <a:srgbClr val="002060"/>
                </a:solidFill>
              </a:rPr>
              <a:t>Recyling</a:t>
            </a:r>
            <a:r>
              <a:rPr lang="en-US" sz="2000" dirty="0" smtClean="0">
                <a:solidFill>
                  <a:srgbClr val="002060"/>
                </a:solidFill>
              </a:rPr>
              <a:t> Partnership with CRCL and Jefferson Parish District 5 Oyster Fest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Parish Coastal </a:t>
            </a:r>
            <a:r>
              <a:rPr lang="en-US" dirty="0" err="1" smtClean="0"/>
              <a:t>Manageme</a:t>
            </a:r>
            <a:r>
              <a:rPr lang="en-US" dirty="0" err="1" smtClean="0"/>
              <a:t>Mission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To build and manage a resilient and sustainable coastal community by stewarding restoration projects with state and federal agencies; </a:t>
            </a:r>
            <a:endParaRPr lang="en-US" sz="2400" dirty="0" smtClean="0"/>
          </a:p>
          <a:p>
            <a:r>
              <a:rPr lang="en-US" sz="2400" dirty="0" smtClean="0"/>
              <a:t>Educate </a:t>
            </a:r>
            <a:r>
              <a:rPr lang="en-US" sz="2400" dirty="0"/>
              <a:t>our parish on coastal issues through outreach and community education events; </a:t>
            </a:r>
            <a:endParaRPr lang="en-US" sz="2400" dirty="0" smtClean="0"/>
          </a:p>
          <a:p>
            <a:r>
              <a:rPr lang="en-US" sz="2400" dirty="0" smtClean="0"/>
              <a:t>Coastal Use Permit management of construction</a:t>
            </a:r>
            <a:r>
              <a:rPr lang="en-US" sz="2400" dirty="0"/>
              <a:t>, development, and production activities in our coastal zone.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82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</a:t>
            </a:r>
            <a:r>
              <a:rPr lang="en-US" dirty="0" smtClean="0"/>
              <a:t>Priorities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Develop a revised Coastal Comprehensive Plan that Prioritizes and Schedules  Projects based on funding opportunities </a:t>
            </a:r>
          </a:p>
          <a:p>
            <a:r>
              <a:rPr lang="en-US" sz="2400" dirty="0" smtClean="0"/>
              <a:t>Maximize Grant and Match Funding Opportunities</a:t>
            </a:r>
          </a:p>
          <a:p>
            <a:r>
              <a:rPr lang="en-US" sz="2400" dirty="0" smtClean="0"/>
              <a:t>Develop an </a:t>
            </a:r>
            <a:r>
              <a:rPr lang="en-US" sz="2400" dirty="0" smtClean="0"/>
              <a:t>Outreach and Education </a:t>
            </a:r>
            <a:r>
              <a:rPr lang="en-US" sz="2400" dirty="0" smtClean="0"/>
              <a:t>program to work with our schools, stakeholders, legislators, the business community.  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15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Coastal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800" dirty="0" smtClean="0"/>
              <a:t>RESTORE </a:t>
            </a:r>
            <a:r>
              <a:rPr lang="en-US" sz="2800" dirty="0"/>
              <a:t>Multi-year Implementation </a:t>
            </a:r>
            <a:r>
              <a:rPr lang="en-US" sz="2800" dirty="0" smtClean="0"/>
              <a:t>Plan</a:t>
            </a:r>
          </a:p>
          <a:p>
            <a:pPr lvl="1"/>
            <a:r>
              <a:rPr lang="en-US" sz="2600" dirty="0" smtClean="0"/>
              <a:t>Grand Isle Bayside Segmented Breakwaters</a:t>
            </a:r>
            <a:endParaRPr lang="en-US" sz="2600" dirty="0"/>
          </a:p>
          <a:p>
            <a:pPr lvl="0"/>
            <a:r>
              <a:rPr lang="en-US" sz="2800" dirty="0" smtClean="0"/>
              <a:t>Mississippi River Long Distance Sediment Pipeline – Phase 2 </a:t>
            </a:r>
          </a:p>
          <a:p>
            <a:pPr lvl="0"/>
            <a:r>
              <a:rPr lang="en-US" sz="2800" dirty="0" smtClean="0"/>
              <a:t>BUDMAT </a:t>
            </a:r>
            <a:r>
              <a:rPr lang="en-US" sz="2800" dirty="0"/>
              <a:t>Program – Barataria </a:t>
            </a:r>
            <a:r>
              <a:rPr lang="en-US" sz="2800" dirty="0" smtClean="0"/>
              <a:t>Waterway Project</a:t>
            </a:r>
            <a:endParaRPr lang="en-US" sz="2800" dirty="0"/>
          </a:p>
          <a:p>
            <a:pPr lvl="0"/>
            <a:r>
              <a:rPr lang="en-US" sz="2800" dirty="0" smtClean="0"/>
              <a:t>Mid </a:t>
            </a:r>
            <a:r>
              <a:rPr lang="en-US" sz="2800" dirty="0"/>
              <a:t>Barataria Marsh &amp; Ridge Restoration </a:t>
            </a:r>
            <a:r>
              <a:rPr lang="en-US" sz="2800" dirty="0" smtClean="0"/>
              <a:t>Program – WRDA 2018 Report</a:t>
            </a:r>
            <a:endParaRPr lang="en-US" sz="2800" dirty="0"/>
          </a:p>
          <a:p>
            <a:r>
              <a:rPr lang="en-US" sz="2800" dirty="0" err="1"/>
              <a:t>Bucktown</a:t>
            </a:r>
            <a:r>
              <a:rPr lang="en-US" sz="2800" dirty="0"/>
              <a:t> Harbor &amp; Wetland Restoration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80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57" y="146613"/>
            <a:ext cx="9548899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RESTORE Multi-Year Implementation Plan:</a:t>
            </a:r>
            <a:br>
              <a:rPr lang="en-US" dirty="0" smtClean="0"/>
            </a:br>
            <a:r>
              <a:rPr lang="en-US" dirty="0" smtClean="0"/>
              <a:t>Grand Isle Bayside Segmented Breakwater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0" y="1155135"/>
            <a:ext cx="9242384" cy="5621842"/>
          </a:xfrm>
        </p:spPr>
      </p:pic>
    </p:spTree>
    <p:extLst>
      <p:ext uri="{BB962C8B-B14F-4D97-AF65-F5344CB8AC3E}">
        <p14:creationId xmlns:p14="http://schemas.microsoft.com/office/powerpoint/2010/main" val="1105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Mississippi River Long Distance Sediment Pipeline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936" y="1853281"/>
            <a:ext cx="8141464" cy="47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85" y="23921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 Barataria Marsh &amp; Ridge Restoration Program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3792" y="899609"/>
            <a:ext cx="6400800" cy="59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83" y="988949"/>
            <a:ext cx="6043399" cy="1320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Lousiana</a:t>
            </a:r>
            <a:r>
              <a:rPr lang="en-US" dirty="0" smtClean="0"/>
              <a:t> Coastal Area (LCA)</a:t>
            </a:r>
            <a:br>
              <a:rPr lang="en-US" dirty="0" smtClean="0"/>
            </a:br>
            <a:r>
              <a:rPr lang="en-US" dirty="0" smtClean="0"/>
              <a:t>Beneficial Use of Dredged Material (BUDMAT) - </a:t>
            </a:r>
            <a:br>
              <a:rPr lang="en-US" dirty="0" smtClean="0"/>
            </a:br>
            <a:r>
              <a:rPr lang="en-US" dirty="0" smtClean="0"/>
              <a:t>Barataria Waterway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93" y="3305059"/>
            <a:ext cx="5613298" cy="1861851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75/25 Cost Share between the Corps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Jefferson Parish</a:t>
            </a:r>
          </a:p>
          <a:p>
            <a:r>
              <a:rPr lang="en-US" sz="2800" dirty="0" smtClean="0"/>
              <a:t>$1.47M Design Cost </a:t>
            </a:r>
          </a:p>
          <a:p>
            <a:r>
              <a:rPr lang="en-US" sz="2800" dirty="0" smtClean="0"/>
              <a:t>Slated for Dredging Cycle Fall 2019</a:t>
            </a:r>
            <a:endParaRPr 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03" y="1018206"/>
            <a:ext cx="3307799" cy="5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Bucktown</a:t>
            </a:r>
            <a:r>
              <a:rPr lang="en-US" dirty="0" smtClean="0"/>
              <a:t> Marina Wetland Boardwalk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7" y="1124938"/>
            <a:ext cx="8796760" cy="5599953"/>
          </a:xfrm>
        </p:spPr>
      </p:pic>
    </p:spTree>
    <p:extLst>
      <p:ext uri="{BB962C8B-B14F-4D97-AF65-F5344CB8AC3E}">
        <p14:creationId xmlns:p14="http://schemas.microsoft.com/office/powerpoint/2010/main" val="35034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6871AEF93874A95C6DC51FA3FE05F" ma:contentTypeVersion="15" ma:contentTypeDescription="Create a new document." ma:contentTypeScope="" ma:versionID="e166d3adb5f049d27dfdcc5d5d4ce333">
  <xsd:schema xmlns:xsd="http://www.w3.org/2001/XMLSchema" xmlns:xs="http://www.w3.org/2001/XMLSchema" xmlns:p="http://schemas.microsoft.com/office/2006/metadata/properties" xmlns:ns2="89bf36a1-727f-49e4-8ee4-407a12d19deb" xmlns:ns3="351583b8-680f-414b-ac50-23e1da0b317e" targetNamespace="http://schemas.microsoft.com/office/2006/metadata/properties" ma:root="true" ma:fieldsID="167c9afb262e43988daf8cfb10e50fd6" ns2:_="" ns3:_="">
    <xsd:import namespace="89bf36a1-727f-49e4-8ee4-407a12d19deb"/>
    <xsd:import namespace="351583b8-680f-414b-ac50-23e1da0b317e"/>
    <xsd:element name="properties">
      <xsd:complexType>
        <xsd:sequence>
          <xsd:element name="documentManagement">
            <xsd:complexType>
              <xsd:all>
                <xsd:element ref="ns2:CopyRight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In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f36a1-727f-49e4-8ee4-407a12d19deb" elementFormDefault="qualified">
    <xsd:import namespace="http://schemas.microsoft.com/office/2006/documentManagement/types"/>
    <xsd:import namespace="http://schemas.microsoft.com/office/infopath/2007/PartnerControls"/>
    <xsd:element name="CopyRights" ma:index="2" nillable="true" ma:displayName="Copyrights" ma:description="Organization responsible for content" ma:format="Dropdown" ma:internalName="CopyRights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Information" ma:index="20" nillable="true" ma:displayName="Information" ma:format="Dropdown" ma:internalName="Informa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583b8-680f-414b-ac50-23e1da0b31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pyRights xmlns="89bf36a1-727f-49e4-8ee4-407a12d19deb" xsi:nil="true"/>
    <Information xmlns="89bf36a1-727f-49e4-8ee4-407a12d19deb" xsi:nil="true"/>
  </documentManagement>
</p:properties>
</file>

<file path=customXml/itemProps1.xml><?xml version="1.0" encoding="utf-8"?>
<ds:datastoreItem xmlns:ds="http://schemas.openxmlformats.org/officeDocument/2006/customXml" ds:itemID="{6ED52C61-3E27-4A39-B841-5ADA2DACBC00}"/>
</file>

<file path=customXml/itemProps2.xml><?xml version="1.0" encoding="utf-8"?>
<ds:datastoreItem xmlns:ds="http://schemas.openxmlformats.org/officeDocument/2006/customXml" ds:itemID="{E9EF4BAE-870C-46D1-A43B-75A546700BF0}"/>
</file>

<file path=customXml/itemProps3.xml><?xml version="1.0" encoding="utf-8"?>
<ds:datastoreItem xmlns:ds="http://schemas.openxmlformats.org/officeDocument/2006/customXml" ds:itemID="{94048A82-03A5-4D51-92C3-2DCCB97BD73E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276</Words>
  <Application>Microsoft Office PowerPoint</Application>
  <PresentationFormat>Widescreen</PresentationFormat>
  <Paragraphs>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2018  Jefferson Parish  Coastal Management Update</vt:lpstr>
      <vt:lpstr>Parish Coastal ManagemeMission   </vt:lpstr>
      <vt:lpstr>Coastal Priorities  </vt:lpstr>
      <vt:lpstr>Jefferson Coastal Projects</vt:lpstr>
      <vt:lpstr>RESTORE Multi-Year Implementation Plan: Grand Isle Bayside Segmented Breakwater Project</vt:lpstr>
      <vt:lpstr>Phase 2 – Mississippi River Long Distance Sediment Pipeline</vt:lpstr>
      <vt:lpstr>Mid Barataria Marsh &amp; Ridge Restoration Program </vt:lpstr>
      <vt:lpstr>Lousiana Coastal Area (LCA) Beneficial Use of Dredged Material (BUDMAT) -  Barataria Waterway Project</vt:lpstr>
      <vt:lpstr>Bucktown Marina Wetland Boardwalk</vt:lpstr>
      <vt:lpstr>Bucktown Harbor Vision Plan &amp; Wetland Project</vt:lpstr>
      <vt:lpstr>Bucktown Harbor Vision Plan - May 2018</vt:lpstr>
      <vt:lpstr>Grand Isle Reef Ball Living Shoreline</vt:lpstr>
      <vt:lpstr>PowerPoint Presentation</vt:lpstr>
      <vt:lpstr>Added:  Fall of 2018 -Oyster Recyling Partnership with CRCL and Jefferson Parish District 5 Oyster Fest</vt:lpstr>
    </vt:vector>
  </TitlesOfParts>
  <Company>jeffparish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 Jefferson Parish  Coastal Priorities</dc:title>
  <dc:creator>LAverill</dc:creator>
  <cp:lastModifiedBy>LAverill</cp:lastModifiedBy>
  <cp:revision>33</cp:revision>
  <cp:lastPrinted>2018-05-17T17:29:59Z</cp:lastPrinted>
  <dcterms:created xsi:type="dcterms:W3CDTF">2018-01-29T04:15:30Z</dcterms:created>
  <dcterms:modified xsi:type="dcterms:W3CDTF">2018-05-17T20:53:26Z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0x0101007DD6871AEF93874A95C6DC51FA3FE05F</vt:lpwstr>
  </property>
</Properties>
</file>